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B01FC-8201-407D-B9A8-59063046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1DD991-45DA-4607-A983-CB82CEF4E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1C385F-B75D-4FB3-B5D9-E40B9788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C3E2FE-4C01-4214-BBA1-B02A708B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5A11A9-229A-4A8E-8BD5-88A0531E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9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0E93C-C618-461C-BA68-81BE3377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C005FB-7279-429E-A848-3BCB10FFC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F996C-92EB-44EC-8934-FACE380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537D2E-CCB8-4D7B-936D-51B160D7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A66716-2006-4E5A-88B9-6EE9DDDF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E4D8AB-685D-4284-9E24-8A20959F6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3363FB-2988-4CAD-9B41-3913D1EB2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BBC3D5-9E36-49A0-BEFA-4E6A6908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D83BF9-E34B-430F-854E-AB10B5F5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123F21-8751-4EFE-93E9-EF3F2F89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41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7A397-6F42-4032-8B09-9F82C53E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8FFF73-397B-488E-B111-E96D00A4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F04C6A-CDBC-4B2B-8077-73254AAC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622B66-26A3-406B-B829-58066F73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24EA47-1AB1-4D6B-BD50-D636D640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60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9B3D8-CA1F-4386-9E59-F1C1B3B9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5A20F2-D7A8-408A-8AD4-E2E27EFD2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B7826-AEAC-4291-83B2-EB5EC0E4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56B749-AFA4-4E9C-A150-6D9DE4EA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0D6D79-AA9A-4B68-AF0A-6F93010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36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6DEE2-9D26-4630-9F6F-B15FFED3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3DEC75-A745-4988-83D1-6497E90B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198F2B0-684D-487A-9EFF-FC3EC9132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9DD077-CA24-4079-8A7C-982D53FB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ED6A5E-AD74-4802-AC4D-B775882B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519180-A4C5-4E5E-AEBB-063A95F9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71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C31733-157D-4A8C-841C-6DDB46B2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2C1D5A-6D8F-4A1C-B1C5-E501E6303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463298-F905-4090-98B3-01530CE23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9CE3F6E-59C6-4391-87A7-F241DA783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51BF94-DBD5-4DB6-BEE2-44566965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0CEBC9-6F79-4F0A-A395-C6B2029C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699FF9-13B9-4C03-87B7-FE597A19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76D464-C3D1-4299-803E-EDFE50A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7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B9E339-36BB-4D44-B099-AD6DCC1C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8562BC-7B52-4A4C-8731-75B50F94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BC44AD-D1A6-499D-9D68-5462B08A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AE3DE8-FBF2-430A-9C21-AF7589A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15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C06D0D-FDAD-42CA-9D9C-D210961A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D7B4373-A75C-424E-ADD8-754A236C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B0569-90C7-4E03-BC4B-C8844F89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6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AD6325-1C73-48ED-B833-2F80B2F0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66BDFB-EC13-418B-A3C4-9D48B8E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8E61C0-FCE0-4BD2-B562-74DA670FF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8630F8-385E-45B3-9DBA-4757E6FB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B29318-B574-40FC-AC4A-410AFC0B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25BD82-2288-4ADA-99D8-07ACDF29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92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36BBD-0F9B-4BF9-B1E4-A868A659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4916-8F73-47EF-9A73-80E9B83F4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C20111-6075-4688-AE5B-69934D615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696857-1C71-4398-9648-3411EDC9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DA992F-A638-418D-8CF5-A61C74B8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71B3AB-1C9A-4270-A7E8-E71BB400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443CCD-05D2-4210-A90E-B85FCA3A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2C9176-96A2-45E4-8D17-979F01526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4A4FF-95FF-45BD-87F2-C4EC8665C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60C60-50A0-4A5A-B4E1-F7C5C8E76CCA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D0CAA8-C0C3-410C-BCAA-615DAA22F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7E9733-8EA1-4C2A-A00B-6876A8BF2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FFD8-1F59-4A24-96C1-0ECEFD077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9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FE0264-1484-41A6-BBE5-21F0BEF2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kumimoji="1" lang="ja-JP" altLang="en-US" sz="4000">
                <a:solidFill>
                  <a:schemeClr val="bg2"/>
                </a:solidFill>
              </a:rPr>
              <a:t>点対称の図形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572A12-CCFA-4ED9-A5E2-CCB6A6A2F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kumimoji="1" lang="ja-JP" altLang="en-US" sz="1800"/>
              <a:t>点対称の図形の書き方</a:t>
            </a:r>
          </a:p>
        </p:txBody>
      </p:sp>
    </p:spTree>
    <p:extLst>
      <p:ext uri="{BB962C8B-B14F-4D97-AF65-F5344CB8AC3E}">
        <p14:creationId xmlns:p14="http://schemas.microsoft.com/office/powerpoint/2010/main" val="1072841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地図, テキスト, 座る, 線画 が含まれている画像&#10;&#10;自動的に生成された説明">
            <a:extLst>
              <a:ext uri="{FF2B5EF4-FFF2-40B4-BE49-F238E27FC236}">
                <a16:creationId xmlns:a16="http://schemas.microsoft.com/office/drawing/2014/main" id="{270A60E2-EA19-45CB-99CA-0583057C1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54" y="511968"/>
            <a:ext cx="4096519" cy="5834063"/>
          </a:xfr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691ADE-B429-44D1-9550-E3BC68379875}"/>
              </a:ext>
            </a:extLst>
          </p:cNvPr>
          <p:cNvSpPr txBox="1"/>
          <p:nvPr/>
        </p:nvSpPr>
        <p:spPr>
          <a:xfrm>
            <a:off x="8980713" y="5621694"/>
            <a:ext cx="156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　Ｃ　Ｄ　は　</a:t>
            </a:r>
            <a:endParaRPr kumimoji="1" lang="en-US" altLang="ja-JP" sz="1200" dirty="0"/>
          </a:p>
          <a:p>
            <a:r>
              <a:rPr kumimoji="1" lang="ja-JP" altLang="en-US" sz="1200" dirty="0"/>
              <a:t>はぶいています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AB8710-4432-42DD-834E-82EE5D454399}"/>
              </a:ext>
            </a:extLst>
          </p:cNvPr>
          <p:cNvSpPr txBox="1"/>
          <p:nvPr/>
        </p:nvSpPr>
        <p:spPr>
          <a:xfrm>
            <a:off x="1828800" y="2537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できたかな</a:t>
            </a:r>
          </a:p>
        </p:txBody>
      </p:sp>
    </p:spTree>
    <p:extLst>
      <p:ext uri="{BB962C8B-B14F-4D97-AF65-F5344CB8AC3E}">
        <p14:creationId xmlns:p14="http://schemas.microsoft.com/office/powerpoint/2010/main" val="228633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8906B4-8ED0-4B53-A297-8B21C2701E76}"/>
              </a:ext>
            </a:extLst>
          </p:cNvPr>
          <p:cNvSpPr txBox="1"/>
          <p:nvPr/>
        </p:nvSpPr>
        <p:spPr>
          <a:xfrm>
            <a:off x="1014153" y="1995055"/>
            <a:ext cx="2262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点対称な図形を</a:t>
            </a:r>
            <a:endParaRPr kumimoji="1" lang="en-US" altLang="ja-JP" dirty="0"/>
          </a:p>
          <a:p>
            <a:r>
              <a:rPr lang="ja-JP" altLang="en-US" dirty="0"/>
              <a:t>かいてみよう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使うもの</a:t>
            </a:r>
            <a:endParaRPr lang="en-US" altLang="ja-JP" dirty="0"/>
          </a:p>
          <a:p>
            <a:r>
              <a:rPr kumimoji="1" lang="ja-JP" altLang="en-US" dirty="0"/>
              <a:t>・定規（じょうぎ）</a:t>
            </a:r>
            <a:endParaRPr kumimoji="1" lang="en-US" altLang="ja-JP" dirty="0"/>
          </a:p>
          <a:p>
            <a:r>
              <a:rPr lang="ja-JP" altLang="en-US" dirty="0"/>
              <a:t>・コンパス</a:t>
            </a:r>
            <a:endParaRPr kumimoji="1" lang="ja-JP" altLang="en-US" dirty="0"/>
          </a:p>
        </p:txBody>
      </p:sp>
      <p:pic>
        <p:nvPicPr>
          <p:cNvPr id="8" name="図 7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F49F674-8BCE-4A3D-9DE1-F8B2B5F85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05" y="0"/>
            <a:ext cx="5045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0D4DDB2-8C40-47FB-9E9B-3FF838FE1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17" y="215"/>
            <a:ext cx="4711638" cy="6849475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CB62AF-22CA-42C1-BF41-946792AC90E2}"/>
              </a:ext>
            </a:extLst>
          </p:cNvPr>
          <p:cNvSpPr txBox="1"/>
          <p:nvPr/>
        </p:nvSpPr>
        <p:spPr>
          <a:xfrm>
            <a:off x="372685" y="764771"/>
            <a:ext cx="32624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よく見て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どのように</a:t>
            </a:r>
            <a:endParaRPr lang="en-US" altLang="ja-JP" sz="2400" dirty="0"/>
          </a:p>
          <a:p>
            <a:r>
              <a:rPr kumimoji="1" lang="ja-JP" altLang="en-US" sz="2400" dirty="0"/>
              <a:t>点対称</a:t>
            </a:r>
            <a:r>
              <a:rPr lang="ja-JP" altLang="en-US" sz="2400" dirty="0"/>
              <a:t>な図形を</a:t>
            </a:r>
            <a:endParaRPr lang="en-US" altLang="ja-JP" sz="2400" dirty="0"/>
          </a:p>
          <a:p>
            <a:r>
              <a:rPr kumimoji="1" lang="ja-JP" altLang="en-US" sz="2400" dirty="0"/>
              <a:t>かくか　</a:t>
            </a:r>
            <a:endParaRPr kumimoji="1" lang="en-US" altLang="ja-JP" sz="2400" dirty="0"/>
          </a:p>
          <a:p>
            <a:r>
              <a:rPr lang="ja-JP" altLang="en-US" sz="2400" dirty="0"/>
              <a:t>自分の考えをまとめて</a:t>
            </a:r>
            <a:endParaRPr lang="en-US" altLang="ja-JP" sz="2400" dirty="0"/>
          </a:p>
          <a:p>
            <a:r>
              <a:rPr lang="ja-JP" altLang="en-US" sz="2400" dirty="0"/>
              <a:t>友だちと</a:t>
            </a:r>
            <a:endParaRPr lang="en-US" altLang="ja-JP" sz="2400" dirty="0"/>
          </a:p>
          <a:p>
            <a:r>
              <a:rPr lang="ja-JP" altLang="en-US" sz="2400" dirty="0"/>
              <a:t>考えを出し合おう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自分のやり方が</a:t>
            </a:r>
            <a:endParaRPr lang="en-US" altLang="ja-JP" sz="2400" dirty="0"/>
          </a:p>
          <a:p>
            <a:r>
              <a:rPr lang="ja-JP" altLang="en-US" sz="2400" dirty="0"/>
              <a:t>決まったら</a:t>
            </a:r>
            <a:endParaRPr lang="en-US" altLang="ja-JP" sz="2400" dirty="0"/>
          </a:p>
          <a:p>
            <a:r>
              <a:rPr lang="ja-JP" altLang="en-US" sz="2400" dirty="0"/>
              <a:t>かいてみよう</a:t>
            </a:r>
            <a:endParaRPr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973DEB-9B87-4285-B12B-603F14A44DE3}"/>
              </a:ext>
            </a:extLst>
          </p:cNvPr>
          <p:cNvSpPr txBox="1"/>
          <p:nvPr/>
        </p:nvSpPr>
        <p:spPr>
          <a:xfrm>
            <a:off x="8894617" y="2227919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道具</a:t>
            </a:r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kumimoji="1" lang="ja-JP" altLang="en-US" dirty="0"/>
              <a:t>定規</a:t>
            </a:r>
            <a:endParaRPr kumimoji="1" lang="en-US" altLang="ja-JP" dirty="0"/>
          </a:p>
          <a:p>
            <a:r>
              <a:rPr lang="ja-JP" altLang="en-US" dirty="0"/>
              <a:t>・コンパス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2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写真, ゲーム, ビデオ, 異なる が含まれている画像&#10;&#10;自動的に生成された説明">
            <a:extLst>
              <a:ext uri="{FF2B5EF4-FFF2-40B4-BE49-F238E27FC236}">
                <a16:creationId xmlns:a16="http://schemas.microsoft.com/office/drawing/2014/main" id="{986C9CD0-B496-4183-80ED-D39D8B483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28" y="281090"/>
            <a:ext cx="4577122" cy="65769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4DC851-524D-45A5-81CB-F0AC52F9E5F5}"/>
              </a:ext>
            </a:extLst>
          </p:cNvPr>
          <p:cNvSpPr txBox="1"/>
          <p:nvPr/>
        </p:nvSpPr>
        <p:spPr>
          <a:xfrm>
            <a:off x="5720600" y="2925148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01490A-EE9B-4517-88B2-1E8CD4719049}"/>
              </a:ext>
            </a:extLst>
          </p:cNvPr>
          <p:cNvSpPr txBox="1"/>
          <p:nvPr/>
        </p:nvSpPr>
        <p:spPr>
          <a:xfrm>
            <a:off x="5742371" y="5895393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28ABD6-339F-4987-80F8-E9E41C724799}"/>
              </a:ext>
            </a:extLst>
          </p:cNvPr>
          <p:cNvSpPr txBox="1"/>
          <p:nvPr/>
        </p:nvSpPr>
        <p:spPr>
          <a:xfrm>
            <a:off x="5754812" y="4620209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ED52B2-94E0-4E2B-BB21-0F31607B05A5}"/>
              </a:ext>
            </a:extLst>
          </p:cNvPr>
          <p:cNvSpPr txBox="1"/>
          <p:nvPr/>
        </p:nvSpPr>
        <p:spPr>
          <a:xfrm>
            <a:off x="5748592" y="1203009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</p:spTree>
    <p:extLst>
      <p:ext uri="{BB962C8B-B14F-4D97-AF65-F5344CB8AC3E}">
        <p14:creationId xmlns:p14="http://schemas.microsoft.com/office/powerpoint/2010/main" val="230974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地図, 写真, 異なる, ボート が含まれている画像&#10;&#10;自動的に生成された説明">
            <a:extLst>
              <a:ext uri="{FF2B5EF4-FFF2-40B4-BE49-F238E27FC236}">
                <a16:creationId xmlns:a16="http://schemas.microsoft.com/office/drawing/2014/main" id="{4E62FB17-0AED-41DA-A840-9962F28B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39" y="465297"/>
            <a:ext cx="4183522" cy="5927406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ED57-18E2-4B2B-8E7F-27E828C569D7}"/>
              </a:ext>
            </a:extLst>
          </p:cNvPr>
          <p:cNvSpPr txBox="1"/>
          <p:nvPr/>
        </p:nvSpPr>
        <p:spPr>
          <a:xfrm>
            <a:off x="5907220" y="3055782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C53B4E-FE49-4584-AB45-D45EF7EDD445}"/>
              </a:ext>
            </a:extLst>
          </p:cNvPr>
          <p:cNvSpPr txBox="1"/>
          <p:nvPr/>
        </p:nvSpPr>
        <p:spPr>
          <a:xfrm>
            <a:off x="5928991" y="5858074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B63E08-4352-44F0-AF63-97044DE8712D}"/>
              </a:ext>
            </a:extLst>
          </p:cNvPr>
          <p:cNvSpPr txBox="1"/>
          <p:nvPr/>
        </p:nvSpPr>
        <p:spPr>
          <a:xfrm>
            <a:off x="5941432" y="4582890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F019D9-E31C-4E8C-AE4F-30F13442B2B7}"/>
              </a:ext>
            </a:extLst>
          </p:cNvPr>
          <p:cNvSpPr txBox="1"/>
          <p:nvPr/>
        </p:nvSpPr>
        <p:spPr>
          <a:xfrm>
            <a:off x="5935212" y="1333643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</p:spTree>
    <p:extLst>
      <p:ext uri="{BB962C8B-B14F-4D97-AF65-F5344CB8AC3E}">
        <p14:creationId xmlns:p14="http://schemas.microsoft.com/office/powerpoint/2010/main" val="216503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地図, テキスト, 写真, です が含まれている画像&#10;&#10;自動的に生成された説明">
            <a:extLst>
              <a:ext uri="{FF2B5EF4-FFF2-40B4-BE49-F238E27FC236}">
                <a16:creationId xmlns:a16="http://schemas.microsoft.com/office/drawing/2014/main" id="{002FEEA5-C9CF-46F7-ACD1-1FE90134B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45" y="269457"/>
            <a:ext cx="4687509" cy="65885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DDF6F8-EAAE-4707-B6D5-5B922DE2EBEF}"/>
              </a:ext>
            </a:extLst>
          </p:cNvPr>
          <p:cNvSpPr txBox="1"/>
          <p:nvPr/>
        </p:nvSpPr>
        <p:spPr>
          <a:xfrm>
            <a:off x="5883727" y="1249667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DFEC99-B391-437D-BFB4-995B9E0EFB6D}"/>
              </a:ext>
            </a:extLst>
          </p:cNvPr>
          <p:cNvSpPr txBox="1"/>
          <p:nvPr/>
        </p:nvSpPr>
        <p:spPr>
          <a:xfrm>
            <a:off x="5921051" y="4841954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F6F56A-7CB2-465B-9BCC-6D043CE7252F}"/>
              </a:ext>
            </a:extLst>
          </p:cNvPr>
          <p:cNvSpPr txBox="1"/>
          <p:nvPr/>
        </p:nvSpPr>
        <p:spPr>
          <a:xfrm>
            <a:off x="5924155" y="6160687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E688BB-8E62-444B-BCBB-98D1AC1E8E74}"/>
              </a:ext>
            </a:extLst>
          </p:cNvPr>
          <p:cNvSpPr txBox="1"/>
          <p:nvPr/>
        </p:nvSpPr>
        <p:spPr>
          <a:xfrm>
            <a:off x="5893058" y="3064472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</p:spTree>
    <p:extLst>
      <p:ext uri="{BB962C8B-B14F-4D97-AF65-F5344CB8AC3E}">
        <p14:creationId xmlns:p14="http://schemas.microsoft.com/office/powerpoint/2010/main" val="203500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FDDD8C36-46D9-48F3-AC3C-53F12224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01" y="0"/>
            <a:ext cx="6053798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89F65-0111-4045-9A28-0E4F31DECA5A}"/>
              </a:ext>
            </a:extLst>
          </p:cNvPr>
          <p:cNvSpPr txBox="1"/>
          <p:nvPr/>
        </p:nvSpPr>
        <p:spPr>
          <a:xfrm>
            <a:off x="5193261" y="1398955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D457C6-D392-4544-8D71-B4306094437C}"/>
              </a:ext>
            </a:extLst>
          </p:cNvPr>
          <p:cNvSpPr txBox="1"/>
          <p:nvPr/>
        </p:nvSpPr>
        <p:spPr>
          <a:xfrm>
            <a:off x="5202592" y="4935256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AB36E7-1D14-4AF4-B3EC-5F2961022892}"/>
              </a:ext>
            </a:extLst>
          </p:cNvPr>
          <p:cNvSpPr txBox="1"/>
          <p:nvPr/>
        </p:nvSpPr>
        <p:spPr>
          <a:xfrm>
            <a:off x="5205696" y="6253989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12D00D-C7EF-4D2A-A216-5F7F8F8D4072}"/>
              </a:ext>
            </a:extLst>
          </p:cNvPr>
          <p:cNvSpPr txBox="1"/>
          <p:nvPr/>
        </p:nvSpPr>
        <p:spPr>
          <a:xfrm>
            <a:off x="5183930" y="3195098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</p:spTree>
    <p:extLst>
      <p:ext uri="{BB962C8B-B14F-4D97-AF65-F5344CB8AC3E}">
        <p14:creationId xmlns:p14="http://schemas.microsoft.com/office/powerpoint/2010/main" val="149366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地図 が含まれている画像&#10;&#10;自動的に生成された説明">
            <a:extLst>
              <a:ext uri="{FF2B5EF4-FFF2-40B4-BE49-F238E27FC236}">
                <a16:creationId xmlns:a16="http://schemas.microsoft.com/office/drawing/2014/main" id="{1F1339A9-209A-4E3F-8A20-47C536A17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99" y="-99352"/>
            <a:ext cx="4797222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408D17-DA44-47E7-8011-8AB1E79C0F6F}"/>
              </a:ext>
            </a:extLst>
          </p:cNvPr>
          <p:cNvSpPr txBox="1"/>
          <p:nvPr/>
        </p:nvSpPr>
        <p:spPr>
          <a:xfrm>
            <a:off x="5734433" y="4823293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093454-E8B8-4A22-AE78-81FF10989045}"/>
              </a:ext>
            </a:extLst>
          </p:cNvPr>
          <p:cNvSpPr txBox="1"/>
          <p:nvPr/>
        </p:nvSpPr>
        <p:spPr>
          <a:xfrm>
            <a:off x="5737537" y="6067378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3F6DD6-D0B7-43B4-AA13-8BF8255BC611}"/>
              </a:ext>
            </a:extLst>
          </p:cNvPr>
          <p:cNvSpPr txBox="1"/>
          <p:nvPr/>
        </p:nvSpPr>
        <p:spPr>
          <a:xfrm>
            <a:off x="5725881" y="1635340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297C69-795C-490B-BD8F-7F4CAC78958F}"/>
              </a:ext>
            </a:extLst>
          </p:cNvPr>
          <p:cNvSpPr txBox="1"/>
          <p:nvPr/>
        </p:nvSpPr>
        <p:spPr>
          <a:xfrm>
            <a:off x="5716550" y="3269555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9" name="円弧 8">
            <a:extLst>
              <a:ext uri="{FF2B5EF4-FFF2-40B4-BE49-F238E27FC236}">
                <a16:creationId xmlns:a16="http://schemas.microsoft.com/office/drawing/2014/main" id="{631FEB27-A01A-4E22-A417-8FFAEA90745E}"/>
              </a:ext>
            </a:extLst>
          </p:cNvPr>
          <p:cNvSpPr/>
          <p:nvPr/>
        </p:nvSpPr>
        <p:spPr>
          <a:xfrm rot="2997370">
            <a:off x="7253201" y="1720359"/>
            <a:ext cx="370178" cy="37017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>
            <a:extLst>
              <a:ext uri="{FF2B5EF4-FFF2-40B4-BE49-F238E27FC236}">
                <a16:creationId xmlns:a16="http://schemas.microsoft.com/office/drawing/2014/main" id="{BB54134A-DF1A-4632-87CA-5A5057721B27}"/>
              </a:ext>
            </a:extLst>
          </p:cNvPr>
          <p:cNvSpPr/>
          <p:nvPr/>
        </p:nvSpPr>
        <p:spPr>
          <a:xfrm rot="4902942">
            <a:off x="6573473" y="3037371"/>
            <a:ext cx="370178" cy="37017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>
            <a:extLst>
              <a:ext uri="{FF2B5EF4-FFF2-40B4-BE49-F238E27FC236}">
                <a16:creationId xmlns:a16="http://schemas.microsoft.com/office/drawing/2014/main" id="{3275E06F-23F6-44D5-B8E9-61C94A40F865}"/>
              </a:ext>
            </a:extLst>
          </p:cNvPr>
          <p:cNvSpPr/>
          <p:nvPr/>
        </p:nvSpPr>
        <p:spPr>
          <a:xfrm rot="4902942">
            <a:off x="6583967" y="6138769"/>
            <a:ext cx="370178" cy="37017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67FA4AAB-3719-4D23-988B-64D11BE25E5C}"/>
              </a:ext>
            </a:extLst>
          </p:cNvPr>
          <p:cNvSpPr/>
          <p:nvPr/>
        </p:nvSpPr>
        <p:spPr>
          <a:xfrm rot="1367254">
            <a:off x="7234540" y="4955182"/>
            <a:ext cx="370178" cy="37017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82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地図, テキスト, 座る が含まれている画像&#10;&#10;自動的に生成された説明">
            <a:extLst>
              <a:ext uri="{FF2B5EF4-FFF2-40B4-BE49-F238E27FC236}">
                <a16:creationId xmlns:a16="http://schemas.microsoft.com/office/drawing/2014/main" id="{5607406B-00DD-46A5-9F0F-9EF2AD24F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38" y="0"/>
            <a:ext cx="483412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601DB3-1607-47DB-9EFE-08238A0D117C}"/>
              </a:ext>
            </a:extLst>
          </p:cNvPr>
          <p:cNvSpPr txBox="1"/>
          <p:nvPr/>
        </p:nvSpPr>
        <p:spPr>
          <a:xfrm>
            <a:off x="5856508" y="1056829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EBF2B1-B191-4838-AD2A-8EA30743F85A}"/>
              </a:ext>
            </a:extLst>
          </p:cNvPr>
          <p:cNvSpPr txBox="1"/>
          <p:nvPr/>
        </p:nvSpPr>
        <p:spPr>
          <a:xfrm>
            <a:off x="5856511" y="2942982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5EC4F4-9FC5-44FB-B739-18958A04D289}"/>
              </a:ext>
            </a:extLst>
          </p:cNvPr>
          <p:cNvSpPr txBox="1"/>
          <p:nvPr/>
        </p:nvSpPr>
        <p:spPr>
          <a:xfrm>
            <a:off x="5878275" y="4782758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B6939E-7B40-4E46-A04C-4479A6F3CA17}"/>
              </a:ext>
            </a:extLst>
          </p:cNvPr>
          <p:cNvSpPr txBox="1"/>
          <p:nvPr/>
        </p:nvSpPr>
        <p:spPr>
          <a:xfrm>
            <a:off x="5878278" y="6165057"/>
            <a:ext cx="42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66B559-C10B-4C05-B409-78502302288E}"/>
              </a:ext>
            </a:extLst>
          </p:cNvPr>
          <p:cNvSpPr txBox="1"/>
          <p:nvPr/>
        </p:nvSpPr>
        <p:spPr>
          <a:xfrm>
            <a:off x="6090546" y="6239697"/>
            <a:ext cx="64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ACF9E4-AA4F-42C7-B0EF-E210093B94C3}"/>
              </a:ext>
            </a:extLst>
          </p:cNvPr>
          <p:cNvSpPr txBox="1"/>
          <p:nvPr/>
        </p:nvSpPr>
        <p:spPr>
          <a:xfrm>
            <a:off x="6090546" y="1047361"/>
            <a:ext cx="58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534B30-D27B-464A-BBD8-9C95D80BD38C}"/>
              </a:ext>
            </a:extLst>
          </p:cNvPr>
          <p:cNvSpPr txBox="1"/>
          <p:nvPr/>
        </p:nvSpPr>
        <p:spPr>
          <a:xfrm>
            <a:off x="6090546" y="2952450"/>
            <a:ext cx="64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Ｄ’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742BC3-F8A5-4EFB-8733-2042FED77293}"/>
              </a:ext>
            </a:extLst>
          </p:cNvPr>
          <p:cNvSpPr txBox="1"/>
          <p:nvPr/>
        </p:nvSpPr>
        <p:spPr>
          <a:xfrm>
            <a:off x="6120263" y="4829135"/>
            <a:ext cx="58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Ｃ’</a:t>
            </a:r>
          </a:p>
        </p:txBody>
      </p:sp>
    </p:spTree>
    <p:extLst>
      <p:ext uri="{BB962C8B-B14F-4D97-AF65-F5344CB8AC3E}">
        <p14:creationId xmlns:p14="http://schemas.microsoft.com/office/powerpoint/2010/main" val="147678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101</Words>
  <Application>Microsoft Office PowerPoint</Application>
  <PresentationFormat>ワイド画面</PresentationFormat>
  <Paragraphs>54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点対称の図形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点対称の図形</dc:title>
  <dc:creator>信也 高田</dc:creator>
  <cp:lastModifiedBy>T S</cp:lastModifiedBy>
  <cp:revision>7</cp:revision>
  <dcterms:created xsi:type="dcterms:W3CDTF">2020-05-08T07:15:57Z</dcterms:created>
  <dcterms:modified xsi:type="dcterms:W3CDTF">2022-03-31T05:45:15Z</dcterms:modified>
</cp:coreProperties>
</file>